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01"/>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GNANABRAZIL W – AU810021127007</a:t>
            </a:r>
            <a:endParaRPr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
        <p:nvSpPr>
          <p:cNvPr id="2" name="Subtitle 1"/>
          <p:cNvSpPr/>
          <p:nvPr>
            <p:ph type="subTitle" idx="1"/>
          </p:nvPr>
        </p:nvSpPr>
        <p:spPr>
          <a:xfrm>
            <a:off x="1524000" y="3649663"/>
            <a:ext cx="9144000" cy="1655762"/>
          </a:xfrm>
        </p:spPr>
        <p:txBody>
          <a:bodyPr/>
          <a:p>
            <a:r>
              <a:rPr lang="en-US"/>
              <a:t>https://github.com/Gnanabrazil810021127007/GNANABRAZIL810021127007/upload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3" name="WhatsApp Video 2024-04-24 at 11.47.53_c1342dbd">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640580" y="1873885"/>
            <a:ext cx="2910840" cy="47936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3429</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veera bhai</cp:lastModifiedBy>
  <cp:revision>4</cp:revision>
  <dcterms:created xsi:type="dcterms:W3CDTF">2024-04-24T06:01:00Z</dcterms:created>
  <dcterms:modified xsi:type="dcterms:W3CDTF">2024-04-24T06:19:10Z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802DC601F0914E69BCCE1BE169C94AA5_12</vt:lpwstr>
  </property>
  <property fmtid="{D5CDD505-2E9C-101B-9397-08002B2CF9AE}" pid="3" name="KSOProductBuildVer">
    <vt:lpwstr>1033-12.2.0.13472</vt:lpwstr>
  </property>
</Properties>
</file>